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6" r:id="rId5"/>
    <p:sldId id="265" r:id="rId6"/>
    <p:sldId id="264" r:id="rId7"/>
    <p:sldId id="263" r:id="rId8"/>
    <p:sldId id="262" r:id="rId9"/>
    <p:sldId id="259" r:id="rId10"/>
    <p:sldId id="260" r:id="rId11"/>
    <p:sldId id="261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A859E-FE6E-47FC-9AD4-3421AED36905}" type="datetimeFigureOut">
              <a:rPr lang="ru-RU" smtClean="0"/>
              <a:pPr/>
              <a:t>28.09.2012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FA2D2-7924-42DB-9810-14E36AAAF2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68.mindmix.ru/85/64/186485/81/3890081/8.png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://i68.mindmix.ru/85/64/186485/47/3890047/1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://i063.radikal.ru/1003/c2/bf5758ad8d43t.jpg" TargetMode="External"/><Relationship Id="rId4" Type="http://schemas.openxmlformats.org/officeDocument/2006/relationships/hyperlink" Target="http://i68.mindmix.ru/85/64/186485/41/3890141/20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21431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>
                <a:latin typeface="Impact" pitchFamily="34" charset="0"/>
              </a:rPr>
              <a:t>Сложение и вычитание в пределах </a:t>
            </a:r>
            <a:r>
              <a:rPr lang="ru-RU" sz="9600" dirty="0" smtClean="0">
                <a:solidFill>
                  <a:srgbClr val="FF0000"/>
                </a:solidFill>
                <a:latin typeface="Impact" pitchFamily="34" charset="0"/>
              </a:rPr>
              <a:t>5</a:t>
            </a:r>
            <a:endParaRPr lang="ru-RU" sz="9600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929198"/>
            <a:ext cx="4286248" cy="1928802"/>
          </a:xfrm>
        </p:spPr>
        <p:txBody>
          <a:bodyPr>
            <a:normAutofit fontScale="92500" lnSpcReduction="10000"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Impact" pitchFamily="34" charset="0"/>
              </a:rPr>
              <a:t>Математический тренажёр для 1 класса</a:t>
            </a:r>
            <a:endParaRPr lang="ru-RU" sz="4400" dirty="0">
              <a:solidFill>
                <a:srgbClr val="002060"/>
              </a:solidFill>
              <a:latin typeface="Impact" pitchFamily="34" charset="0"/>
            </a:endParaRPr>
          </a:p>
        </p:txBody>
      </p:sp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2357430"/>
            <a:ext cx="3124652" cy="2582130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857496"/>
            <a:ext cx="2714644" cy="3389018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29620" y="6215082"/>
            <a:ext cx="714380" cy="64291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928934"/>
            <a:ext cx="3214710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Сизикова Екатерина Евгеньевна, учитель начальных классов                   МБОУ «Краснинская СОШ»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ая прямоугольная выноска 11"/>
          <p:cNvSpPr/>
          <p:nvPr/>
        </p:nvSpPr>
        <p:spPr>
          <a:xfrm>
            <a:off x="214282" y="4357694"/>
            <a:ext cx="1428760" cy="898400"/>
          </a:xfrm>
          <a:prstGeom prst="wedgeRoundRectCallout">
            <a:avLst>
              <a:gd name="adj1" fmla="val 72258"/>
              <a:gd name="adj2" fmla="val 19321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7161" y="4429132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214818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2714620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428868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28662" y="2500306"/>
            <a:ext cx="1428760" cy="898400"/>
          </a:xfrm>
          <a:prstGeom prst="wedgeRoundRectCallout">
            <a:avLst>
              <a:gd name="adj1" fmla="val 91651"/>
              <a:gd name="adj2" fmla="val 5479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00760" y="3286124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715008" y="4643446"/>
            <a:ext cx="1428760" cy="898400"/>
          </a:xfrm>
          <a:prstGeom prst="wedgeRoundRectCallout">
            <a:avLst>
              <a:gd name="adj1" fmla="val 61591"/>
              <a:gd name="adj2" fmla="val 34742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250030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328612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435769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3636" y="464344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2198" y="321468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250030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435769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43570" y="4643446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-0.03542 -0.6435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3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1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214818"/>
            <a:ext cx="3000567" cy="2385229"/>
          </a:xfrm>
          <a:prstGeom prst="rect">
            <a:avLst/>
          </a:prstGeom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214282" y="4143380"/>
            <a:ext cx="1428760" cy="898400"/>
          </a:xfrm>
          <a:prstGeom prst="wedgeRoundRectCallout">
            <a:avLst>
              <a:gd name="adj1" fmla="val 65470"/>
              <a:gd name="adj2" fmla="val 5016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4429132"/>
            <a:ext cx="1946839" cy="222407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2571744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1928802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142976" y="2500306"/>
            <a:ext cx="1428760" cy="898400"/>
          </a:xfrm>
          <a:prstGeom prst="wedgeRoundRectCallout">
            <a:avLst>
              <a:gd name="adj1" fmla="val 89712"/>
              <a:gd name="adj2" fmla="val 42453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429388" y="2928934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572132" y="4500570"/>
            <a:ext cx="1428760" cy="898400"/>
          </a:xfrm>
          <a:prstGeom prst="wedgeRoundRectCallout">
            <a:avLst>
              <a:gd name="adj1" fmla="val 56743"/>
              <a:gd name="adj2" fmla="val 51706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250030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292893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14338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450057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388" y="292893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4414" y="250030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3570" y="450057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20" y="4071942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55833 -0.570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2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71612"/>
            <a:ext cx="7143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http://i68.mindmix.ru/85/64/186485/47/3890047/1.png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928802"/>
            <a:ext cx="7143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http://i68.mindmix.ru/85/64/186485/47/3890047/1.png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85992"/>
            <a:ext cx="7143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http://i68.mindmix.ru/85/64/186485/81/3890081/8.png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643182"/>
            <a:ext cx="7143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http://i68.mindmix.ru/85/64/186485/41/3890141/20.png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14422"/>
            <a:ext cx="7143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http://i063.radikal.ru/1003/c2/bf5758ad8d43 t.jpg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214290"/>
            <a:ext cx="451277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Интернет – источники: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14346" y="3143248"/>
            <a:ext cx="4505325" cy="3581400"/>
          </a:xfrm>
          <a:prstGeom prst="rect">
            <a:avLst/>
          </a:prstGeom>
        </p:spPr>
      </p:pic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34100" y="3071810"/>
            <a:ext cx="3009900" cy="3438525"/>
          </a:xfrm>
          <a:prstGeom prst="rect">
            <a:avLst/>
          </a:prstGeom>
        </p:spPr>
      </p:pic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428604"/>
            <a:ext cx="536396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Impact" pitchFamily="34" charset="0"/>
              </a:rPr>
              <a:t>Алгоритм работы  с  тренажером:</a:t>
            </a:r>
            <a:endParaRPr lang="ru-RU" sz="2800" dirty="0">
              <a:latin typeface="Impac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857364"/>
            <a:ext cx="76438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Решаешь пример на слайде.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786058"/>
            <a:ext cx="7713265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Нажимаешь на картинку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Смешарика с правильным ответом.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786322"/>
            <a:ext cx="1321509" cy="1509699"/>
          </a:xfrm>
          <a:prstGeom prst="rect">
            <a:avLst/>
          </a:prstGeom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4357694"/>
            <a:ext cx="2253888" cy="1791674"/>
          </a:xfrm>
          <a:prstGeom prst="rect">
            <a:avLst/>
          </a:prstGeom>
        </p:spPr>
      </p:pic>
      <p:pic>
        <p:nvPicPr>
          <p:cNvPr id="7" name="Рисунок 6" descr="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4071942"/>
            <a:ext cx="1907595" cy="1576386"/>
          </a:xfrm>
          <a:prstGeom prst="rect">
            <a:avLst/>
          </a:prstGeom>
        </p:spPr>
      </p:pic>
      <p:pic>
        <p:nvPicPr>
          <p:cNvPr id="8" name="Рисунок 7" descr="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071942"/>
            <a:ext cx="1661529" cy="2074288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28" y="6286520"/>
            <a:ext cx="571472" cy="571480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214818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214818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14480" y="2928934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2071678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+ 3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28662" y="2643182"/>
            <a:ext cx="1428760" cy="898400"/>
          </a:xfrm>
          <a:prstGeom prst="wedgeRoundRectCallout">
            <a:avLst>
              <a:gd name="adj1" fmla="val 78075"/>
              <a:gd name="adj2" fmla="val 5479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572132" y="3071810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572132" y="4714884"/>
            <a:ext cx="1428760" cy="898400"/>
          </a:xfrm>
          <a:prstGeom prst="wedgeRoundRectCallout">
            <a:avLst>
              <a:gd name="adj1" fmla="val 67409"/>
              <a:gd name="adj2" fmla="val 100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57158" y="4357694"/>
            <a:ext cx="1428760" cy="898400"/>
          </a:xfrm>
          <a:prstGeom prst="wedgeRoundRectCallout">
            <a:avLst>
              <a:gd name="adj1" fmla="val 70318"/>
              <a:gd name="adj2" fmla="val 30116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428728" y="257174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307181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435769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471488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257174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71488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435769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0694" y="3071810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03559 -0.414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2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214818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4472771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3000372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428868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1571604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000100" y="3000372"/>
            <a:ext cx="1428760" cy="898400"/>
          </a:xfrm>
          <a:prstGeom prst="wedgeRoundRectCallout">
            <a:avLst>
              <a:gd name="adj1" fmla="val 88742"/>
              <a:gd name="adj2" fmla="val 3320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00760" y="3286124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572132" y="4786322"/>
            <a:ext cx="1428760" cy="898400"/>
          </a:xfrm>
          <a:prstGeom prst="wedgeRoundRectCallout">
            <a:avLst>
              <a:gd name="adj1" fmla="val 67409"/>
              <a:gd name="adj2" fmla="val 100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14282" y="4786322"/>
            <a:ext cx="1428760" cy="898400"/>
          </a:xfrm>
          <a:prstGeom prst="wedgeRoundRectCallout">
            <a:avLst>
              <a:gd name="adj1" fmla="val 70318"/>
              <a:gd name="adj2" fmla="val 5442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00166" y="307181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328612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786322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4786322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3000372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786322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60" y="321468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44" y="4786322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29190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4559 -0.664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-3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4286256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286256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43042" y="2714620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4810" y="2214554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+ 3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785786" y="2571744"/>
            <a:ext cx="1428760" cy="898400"/>
          </a:xfrm>
          <a:prstGeom prst="wedgeRoundRectCallout">
            <a:avLst>
              <a:gd name="adj1" fmla="val 108136"/>
              <a:gd name="adj2" fmla="val 5479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143636" y="3143248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429256" y="4500570"/>
            <a:ext cx="1428760" cy="898400"/>
          </a:xfrm>
          <a:prstGeom prst="wedgeRoundRectCallout">
            <a:avLst>
              <a:gd name="adj1" fmla="val 75167"/>
              <a:gd name="adj2" fmla="val 56332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42844" y="4286256"/>
            <a:ext cx="1428760" cy="898400"/>
          </a:xfrm>
          <a:prstGeom prst="wedgeRoundRectCallout">
            <a:avLst>
              <a:gd name="adj1" fmla="val 80985"/>
              <a:gd name="adj2" fmla="val 43995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257174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2264" y="3143248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428625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450057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3143248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450057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428625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48" y="2571744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49566 -0.3414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-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286256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286256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3000372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000240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285852" y="2714620"/>
            <a:ext cx="1428760" cy="898400"/>
          </a:xfrm>
          <a:prstGeom prst="wedgeRoundRectCallout">
            <a:avLst>
              <a:gd name="adj1" fmla="val 101348"/>
              <a:gd name="adj2" fmla="val 68669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00760" y="2857496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429256" y="4500570"/>
            <a:ext cx="1428760" cy="898400"/>
          </a:xfrm>
          <a:prstGeom prst="wedgeRoundRectCallout">
            <a:avLst>
              <a:gd name="adj1" fmla="val 70318"/>
              <a:gd name="adj2" fmla="val 51706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14282" y="4357694"/>
            <a:ext cx="1428760" cy="898400"/>
          </a:xfrm>
          <a:prstGeom prst="wedgeRoundRectCallout">
            <a:avLst>
              <a:gd name="adj1" fmla="val 75167"/>
              <a:gd name="adj2" fmla="val 285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14480" y="271462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7950" y="285749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435769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7884" y="450057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5852" y="271462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450057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428625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9322" y="2857496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-0.06684 -0.383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-1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429132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214818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32" y="2786058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2071678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071538" y="2714620"/>
            <a:ext cx="1428760" cy="898400"/>
          </a:xfrm>
          <a:prstGeom prst="wedgeRoundRectCallout">
            <a:avLst>
              <a:gd name="adj1" fmla="val 92621"/>
              <a:gd name="adj2" fmla="val 37826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429388" y="2928934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572132" y="4786322"/>
            <a:ext cx="1428760" cy="898400"/>
          </a:xfrm>
          <a:prstGeom prst="wedgeRoundRectCallout">
            <a:avLst>
              <a:gd name="adj1" fmla="val 58682"/>
              <a:gd name="adj2" fmla="val 16237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57158" y="4429132"/>
            <a:ext cx="1428760" cy="898400"/>
          </a:xfrm>
          <a:prstGeom prst="wedgeRoundRectCallout">
            <a:avLst>
              <a:gd name="adj1" fmla="val 66440"/>
              <a:gd name="adj2" fmla="val 17779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00166" y="271462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6" y="292893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4429132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00760" y="4786322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1538" y="271462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0826" y="292893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435769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0694" y="4786322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03559 -0.664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3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7161" y="4429132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4214818"/>
            <a:ext cx="3000567" cy="2385229"/>
          </a:xfrm>
          <a:prstGeom prst="rect">
            <a:avLst/>
          </a:prstGeom>
        </p:spPr>
      </p:pic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14480" y="2643182"/>
            <a:ext cx="2143108" cy="1771008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6314" y="2000240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+ 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71472" y="2786058"/>
            <a:ext cx="1428760" cy="898400"/>
          </a:xfrm>
          <a:prstGeom prst="wedgeRoundRectCallout">
            <a:avLst>
              <a:gd name="adj1" fmla="val 96499"/>
              <a:gd name="adj2" fmla="val 100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643702" y="2857496"/>
            <a:ext cx="1428760" cy="898400"/>
          </a:xfrm>
          <a:prstGeom prst="wedgeRoundRectCallout">
            <a:avLst>
              <a:gd name="adj1" fmla="val -55742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643570" y="4857760"/>
            <a:ext cx="1428760" cy="898400"/>
          </a:xfrm>
          <a:prstGeom prst="wedgeRoundRectCallout">
            <a:avLst>
              <a:gd name="adj1" fmla="val 67409"/>
              <a:gd name="adj2" fmla="val 100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14282" y="4357694"/>
            <a:ext cx="1428760" cy="898400"/>
          </a:xfrm>
          <a:prstGeom prst="wedgeRoundRectCallout">
            <a:avLst>
              <a:gd name="adj1" fmla="val 70318"/>
              <a:gd name="adj2" fmla="val 17779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00100" y="2786058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2330" y="285749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35769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2198" y="485776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10" y="2786058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5008" y="4857760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15140" y="285749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44" y="4357694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55833 -0.6018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2571744"/>
            <a:ext cx="2143108" cy="1771008"/>
          </a:xfrm>
          <a:prstGeom prst="rect">
            <a:avLst/>
          </a:prstGeom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357158" y="4286256"/>
            <a:ext cx="1428760" cy="898400"/>
          </a:xfrm>
          <a:prstGeom prst="wedgeRoundRectCallout">
            <a:avLst>
              <a:gd name="adj1" fmla="val 72258"/>
              <a:gd name="adj2" fmla="val 33200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7161" y="4633921"/>
            <a:ext cx="1946839" cy="2224079"/>
          </a:xfrm>
          <a:prstGeom prst="rect">
            <a:avLst/>
          </a:prstGeom>
        </p:spPr>
      </p:pic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4214818"/>
            <a:ext cx="3000567" cy="2385229"/>
          </a:xfrm>
          <a:prstGeom prst="rect">
            <a:avLst/>
          </a:prstGeom>
        </p:spPr>
      </p:pic>
      <p:pic>
        <p:nvPicPr>
          <p:cNvPr id="5" name="Рисунок 4" descr="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43372" y="2000240"/>
            <a:ext cx="2143140" cy="2675541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500298" y="214290"/>
            <a:ext cx="4572032" cy="914400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– 2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28662" y="2571744"/>
            <a:ext cx="1428760" cy="898400"/>
          </a:xfrm>
          <a:prstGeom prst="wedgeRoundRectCallout">
            <a:avLst>
              <a:gd name="adj1" fmla="val 84863"/>
              <a:gd name="adj2" fmla="val 19321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72198" y="2857496"/>
            <a:ext cx="1428760" cy="898400"/>
          </a:xfrm>
          <a:prstGeom prst="wedgeRoundRectCallout">
            <a:avLst>
              <a:gd name="adj1" fmla="val -64469"/>
              <a:gd name="adj2" fmla="val 57874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715008" y="4714884"/>
            <a:ext cx="1428760" cy="898400"/>
          </a:xfrm>
          <a:prstGeom prst="wedgeRoundRectCallout">
            <a:avLst>
              <a:gd name="adj1" fmla="val 58682"/>
              <a:gd name="adj2" fmla="val 45537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257174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285749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4286256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3636" y="471488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285749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446" y="4714884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4286256"/>
            <a:ext cx="1353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7224" y="2571744"/>
            <a:ext cx="1597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2142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530212" y="6215058"/>
            <a:ext cx="613788" cy="642942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0.47222 -0.3414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218</Words>
  <Application>Microsoft Office PowerPoint</Application>
  <PresentationFormat>Экран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Сложение и вычитание в пределах 5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34</cp:revision>
  <dcterms:created xsi:type="dcterms:W3CDTF">2012-09-14T06:13:03Z</dcterms:created>
  <dcterms:modified xsi:type="dcterms:W3CDTF">2012-09-28T12:12:23Z</dcterms:modified>
</cp:coreProperties>
</file>